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2"/>
  </p:notesMasterIdLst>
  <p:sldIdLst>
    <p:sldId id="266" r:id="rId3"/>
    <p:sldId id="272" r:id="rId4"/>
    <p:sldId id="270" r:id="rId5"/>
    <p:sldId id="267" r:id="rId6"/>
    <p:sldId id="271" r:id="rId7"/>
    <p:sldId id="285" r:id="rId8"/>
    <p:sldId id="269" r:id="rId9"/>
    <p:sldId id="273" r:id="rId10"/>
    <p:sldId id="28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536B8AD-98B5-439C-9C3B-946899D171E7}">
          <p14:sldIdLst>
            <p14:sldId id="266"/>
            <p14:sldId id="272"/>
            <p14:sldId id="270"/>
            <p14:sldId id="267"/>
            <p14:sldId id="271"/>
            <p14:sldId id="285"/>
            <p14:sldId id="269"/>
            <p14:sldId id="273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92" y="-66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Site 2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524000"/>
            <a:ext cx="8001000" cy="51918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Marsh Creek Site 2 (cont’d)</a:t>
            </a:r>
            <a:br>
              <a:rPr lang="en-US" dirty="0" smtClean="0"/>
            </a:br>
            <a:r>
              <a:rPr lang="en-US" dirty="0" smtClean="0"/>
              <a:t>Map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64227"/>
            <a:ext cx="7239000" cy="5593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85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4341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Marsh Creek Site 2 (cont’d)</a:t>
            </a:r>
            <a:br>
              <a:rPr lang="en-US" dirty="0" smtClean="0"/>
            </a:br>
            <a:r>
              <a:rPr lang="en-US" dirty="0" smtClean="0"/>
              <a:t>Concerns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7200"/>
            <a:ext cx="4332158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1371598"/>
            <a:ext cx="3567661" cy="2133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81400" y="1371599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Coating on bottom of the stream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8358" y="3505200"/>
            <a:ext cx="3414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Erosion problems 	along the bank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895600"/>
            <a:ext cx="4797299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67400" y="1371598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Usually phosphate is 0 but one time we got a reading above zero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3589432" y="1600200"/>
            <a:ext cx="75396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3400" y="36576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162800" y="2438398"/>
            <a:ext cx="0" cy="4572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87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 2A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457" y="1295400"/>
            <a:ext cx="2953543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653" y="1295400"/>
            <a:ext cx="3098800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9" y="1311303"/>
            <a:ext cx="3326653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2A (cont’d)</a:t>
            </a:r>
            <a:br>
              <a:rPr lang="en-US" dirty="0" smtClean="0"/>
            </a:br>
            <a:r>
              <a:rPr lang="en-US" dirty="0" smtClean="0"/>
              <a:t>Map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219" y="1464528"/>
            <a:ext cx="4030981" cy="5317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226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Long Island Creek 2A (cont’d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erosion is continuing to undercut the banks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property owner next door has multiple dogs contributing more waste to the stream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18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Site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4471"/>
            <a:ext cx="2953543" cy="5553529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00021" y="599411"/>
            <a:ext cx="2529825" cy="39386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303831"/>
            <a:ext cx="2920852" cy="5546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037" y="3833657"/>
            <a:ext cx="5044963" cy="3017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152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2B (cont’d)</a:t>
            </a:r>
            <a:br>
              <a:rPr lang="en-US" dirty="0" smtClean="0"/>
            </a:br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71600"/>
            <a:ext cx="4343400" cy="548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80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Long Island Creek 2B (cont’d)</a:t>
            </a:r>
            <a:br>
              <a:rPr lang="en-US" dirty="0"/>
            </a:br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Erosion is the greatest issue at this site</a:t>
            </a:r>
          </a:p>
          <a:p>
            <a:endParaRPr lang="en-US" dirty="0"/>
          </a:p>
          <a:p>
            <a:r>
              <a:rPr lang="en-US" dirty="0" smtClean="0"/>
              <a:t>The trees along the bank are suffering root problems, and starting to leaning over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2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338</TotalTime>
  <Words>114</Words>
  <Application>Microsoft Office PowerPoint</Application>
  <PresentationFormat>On-screen Show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TS101881344</vt:lpstr>
      <vt:lpstr>Marsh Creek Site 2 </vt:lpstr>
      <vt:lpstr>Marsh Creek Site 2 (cont’d) Map</vt:lpstr>
      <vt:lpstr>Marsh Creek Site 2 (cont’d) Concerns</vt:lpstr>
      <vt:lpstr>Long Island Creek Site 2A</vt:lpstr>
      <vt:lpstr>Long Island Creek 2A (cont’d) Map</vt:lpstr>
      <vt:lpstr>Long Island Creek 2A (cont’d) Concerns</vt:lpstr>
      <vt:lpstr>Long Island Creek Site B</vt:lpstr>
      <vt:lpstr>Long Island Creek 2B (cont’d) Map</vt:lpstr>
      <vt:lpstr>Long Island Creek 2B (cont’d) Concerns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24</cp:revision>
  <dcterms:created xsi:type="dcterms:W3CDTF">2012-07-03T18:48:29Z</dcterms:created>
  <dcterms:modified xsi:type="dcterms:W3CDTF">2012-07-10T19:07:55Z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